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2150"/>
          </a:xfrm>
        </p:spPr>
        <p:txBody>
          <a:bodyPr>
            <a:normAutofit/>
          </a:bodyPr>
          <a:p>
            <a:pPr algn="ctr"/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TERTIB UNTUK SELURUH PESERTA WEBINAR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057910"/>
            <a:ext cx="11404600" cy="5575300"/>
          </a:xfrm>
        </p:spPr>
        <p:txBody>
          <a:bodyPr>
            <a:noAutofit/>
          </a:bodyPr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Peserta yang sudah mendaftar pada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 http://webinar.unp.ac.id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harap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log in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/masuk dengan memasukkan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user name/email dan password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 saat mendaftar. Pada Dashboard/ beranda,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klik link webinar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“The Global Challengies of Learning Pedagogy During Covid-19 Outbreak in The Industrial Revolution 4.0”.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Klik tautan yang tertera di beranda tersebut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. Jika penuh, saudara dapat bergabung di live streaming youtube.</a:t>
            </a: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Pedomani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Downloadlah Rundown Acara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 yang tertera pada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website (http://ice.fip.unp.ac.id)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Pastikan seluruh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microphone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dalam keadaan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 mute selama keynote memaparkan materi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Power point dan sertifikat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dapat diakses pada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 dashboard/ beranda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(http://webinar.unp.ac.id) 3 hari setelah acara selesai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secara keseluruhan, Conference berlangsung tgl 16-17 Oktober 2020). 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 kepada para keynote speaker dapat disampaikan melalui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kolom private chat zoom webinar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Absensi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akan dibagikan oleh panitia,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30 menit sebelum acara selesai/ pada saat sesi tanya jawab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pada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kolom chat zoom meeting webinar dan live streaming youtube. Pastikan saudara telah mengisi absensi 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eserta dpt berpindah zoom dari sesi panel ke sesi paralel (sesuai jadwal)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sesi paralel dapat diikuti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sesuai interest masing-masing peserta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--dengan cara mengklik tautan yang ada di ROOM zoom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(ada 5 room yang ditawarkan secara terpisah, cukup klik salah satu saja)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Jadwal sesi paralel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JUM'AT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(16 Okt 20) pukul 10.30-11.45 WIB/ 10.30 am-11.45 am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Jadwal sesi paralel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SABTU (17 Okt 20) pukul 14.30-15.30 WIB/ 02.30-03.30 pm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2150"/>
          </a:xfrm>
        </p:spPr>
        <p:txBody>
          <a:bodyPr>
            <a:normAutofit/>
          </a:bodyPr>
          <a:p>
            <a:pPr algn="ctr"/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TERTIB UNTUK SELURUH PESERTA SESI PARALEL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2600" y="1202690"/>
            <a:ext cx="10871200" cy="4974590"/>
          </a:xfrm>
        </p:spPr>
        <p:txBody>
          <a:bodyPr>
            <a:noAutofit/>
          </a:bodyPr>
          <a:p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Peserta dpt berpindah zoom dari sesi panel ke sesi paralel (sesuai jadwal)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sesi paralel dapat diikuti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sesuai interest masing-masing peserta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--dengan cara mengklik tautan yang ada di ROOM zoom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(ada 5 room yang ditawarkan secara terpisah, cukup klik salah satu saja)</a:t>
            </a:r>
            <a:endParaRPr lang="en-US" sz="17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Jadwal sesi paralel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JUM'AT (16 Okt 20) pukul 10.30-11.45 WIB/ 10.30 am-11.45 am</a:t>
            </a:r>
            <a:endParaRPr lang="en-US" sz="17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Jadwal sesi paralel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SABTU (17 Okt 20) pukul 14.30-15.30 WIB/ 02.30-03.30 pm</a:t>
            </a:r>
            <a:endParaRPr lang="en-US" sz="17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Pedomani 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Downloadlah Rundown Acara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 yang tertera pada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website (http://ice.fip.unp.ac.id)</a:t>
            </a:r>
            <a:endParaRPr lang="en-US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Pastikan seluruh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microphone 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dalam keadaan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 mute selama PRESENTER memaparkan materi</a:t>
            </a:r>
            <a:endParaRPr lang="en-US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Power point dan sertifikat 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dapat diakses pada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 dashboard/ beranda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(http://webinar.unp.ac.id) 3 hari setelah acara selesai secara keseluruhan, Conference berlangsung tgl 16-17 Oktober 2020). </a:t>
            </a:r>
            <a:endParaRPr lang="en-US" sz="17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Sertifikat untuk para PRESENTER sesi paralel akan dikirimkan oleh panitia melalui EMAIL masing-masing PRESENTER 3 hari setelah acara</a:t>
            </a:r>
            <a:endParaRPr lang="en-US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 kepada para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PRESENTER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</a:rPr>
              <a:t> dapat disampaikan melalui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</a:rPr>
              <a:t>kolom private chat zoom</a:t>
            </a:r>
            <a:endParaRPr lang="en-US" sz="17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Absensi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akan dibagikan oleh panitia,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30 menit sebelum acara selesai/ pada saat sesi tanya jawab</a:t>
            </a:r>
            <a:r>
              <a:rPr lang="en-US" sz="17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pada </a:t>
            </a:r>
            <a:r>
              <a:rPr lang="en-US" sz="17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kolom chat zoom meeting webinar. Pastikan bahwa saudara telah mengisi absensi</a:t>
            </a:r>
            <a:endParaRPr lang="en-US" sz="17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7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7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7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569595"/>
          </a:xfrm>
        </p:spPr>
        <p:txBody>
          <a:bodyPr>
            <a:normAutofit/>
          </a:bodyPr>
          <a:p>
            <a:pPr algn="ctr"/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TERTIB UNTUK SELURUH PRESENTER SESI PARALEL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4630" y="934085"/>
            <a:ext cx="11718290" cy="5721985"/>
          </a:xfrm>
        </p:spPr>
        <p:txBody>
          <a:bodyPr>
            <a:noAutofit/>
          </a:bodyPr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Presenter dpt berpindah zoom dari sesi panel ke sesi paralel (sesuai jadwal)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dengan cara mengklik tautan yang ada di ROOM zoom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(ada 5 room yang ditawarkan secara terpisah, cukup klik salah satu saja) sesuai nomor lot ROOM yang diberikan oleh panitia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Jadwal sesi paralel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JUM'AT (16 Okt 20) pukul 10.30-11.45 WIB/ 10.30 am-11.45 am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Jadwal sesi paralel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SABTU (17 Okt 20) pukul 14.30-15.30 WIB/ 02.30-03.30 pm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Pedomani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Downloadlah Rundown Acara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 yang tertera pada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website (http://ice.fip.unp.ac.id)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Pastikan seluruh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microphone 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dalam keadaan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 mute selama PRESENTER memaparkan materi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Sertifikat untuk para PRESENTER sesi paralel akan dikirimkan oleh panitia melalui EMAIL masing-masing PRESENTER 3 hari setelah acara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Absensi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akan dibagikan oleh panitia,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30 menit sebelum acara selesai/ pada saat sesi tanya jawab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pada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kolom chat zoom meeting webinar. Pastikan bahwa saudara telah mengisi absensi setelah presentasi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Penampilan PRESENTER hari JUM'AT/ 16 Oktober 2020 Pukul 10.30-11.45 WIB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Total alokasi waktu: 75 MENIT dgn uraian sbb: *Persiapan (10 menit); *Masing-masing presenter disetiap room tampil 10 menit; *15 menit terakhir utk sesi tanya jawab.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JIKA PRESENTER TAMPIL MELEBIHI WAKTU, MODERATOR BERHAK MELAKUKAN INTERUPSI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Penampilan Presenter hari SABTU/ 17 Oktober 2020 Pukul 14.30-15.30. Total Al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okasi waktu: 60 MENIT dgn uraian sbb: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*Persiapan (5 menit); *Masing-masing presenter disetiap room tampil 10 menit; *5 menit terakhir utk sesi; tanya jawab</a:t>
            </a:r>
            <a:endParaRPr lang="en-US" sz="1800" b="1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8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/>
          <p:nvPr/>
        </p:nvGraphicFramePr>
        <p:xfrm>
          <a:off x="6096000" y="1106043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0"/>
              </a:tblGrid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 PARALEL HARI PERTAMA (JUM’AT, 16 OKT 2020)</a:t>
                      </a:r>
                      <a:endParaRPr lang="en-US" sz="100" b="1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1 (Presenter No. 1-5)Link:  </a:t>
                      </a:r>
                      <a:r>
                        <a:rPr lang="en-US" sz="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812 4411 5285Passcode: m1paralel </a:t>
                      </a:r>
                      <a:endParaRPr lang="en-US" sz="1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2 (Presenter No. 6-10)Link  </a:t>
                      </a:r>
                      <a:r>
                        <a:rPr lang="en-US" sz="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890 3394 6372Passcode: m2paralel </a:t>
                      </a:r>
                      <a:endParaRPr lang="en-US" sz="1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75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3 (Presenter No. 11-15)Link: </a:t>
                      </a:r>
                      <a:r>
                        <a:rPr lang="en-US" sz="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986 9246 5424Passcode: m3paralel </a:t>
                      </a:r>
                      <a:endParaRPr lang="en-US" sz="1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4 (Presenter No. 16-20)Link</a:t>
                      </a:r>
                      <a:r>
                        <a:rPr lang="en-US" sz="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816 7013 2483Passcode: 929684 </a:t>
                      </a:r>
                      <a:endParaRPr lang="en-US" sz="1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0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5 (Presenter No. 21-25)Link </a:t>
                      </a:r>
                      <a:r>
                        <a:rPr lang="en-US" sz="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962 8345 5052Passcode: 705341</a:t>
                      </a:r>
                      <a:endParaRPr lang="en-US" sz="100" b="0"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/>
          <p:nvPr/>
        </p:nvGraphicFramePr>
        <p:xfrm>
          <a:off x="0" y="0"/>
          <a:ext cx="12192000" cy="6793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11887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PENGUMUMAN LINK SESI PARALEL </a:t>
                      </a:r>
                      <a:endParaRPr lang="en-US" sz="2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(JUM'AT/ 16 OKTOBER 2020) PUKUL 10.30-11.45 WIB/ 10.30-11.45 am</a:t>
                      </a:r>
                      <a:endParaRPr lang="en-US" sz="2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buNone/>
                      </a:pPr>
                      <a:endParaRPr lang="en-US" sz="2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8077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1 (Presenter No. 1-5) MODERATOR: Dr. Ulfia Rahmi, M. Pd.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Link:  https://us02web.zoom.us/j/81244115285?pwd=V0pocTA5K1U1dnRRdFVNNDZ2QmxpQT09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812 4411 5285 dan Passcode: m1paralel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896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2 (Presenter No. 6-10) MODERATOR: ARISUL MAHDI, M. Pd.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Link:  https://us02web.zoom.us/j/89033946372?pwd=SHY4V29JOHltaFV4OTlSbHZlR1JWZz09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890 3394 6372 dan Passcode: m2paralel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5473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3 (Presenter No. 11-15) MODERATOR: Dea Stivani S., M. Pd.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Link: https://zoom.us/j/98692465424?pwd=LzNEbCtTOCs3SGg1YzljVkE0cWh2QT09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986 9246 5424 dan Passcode: m3paralel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7823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4 (Presenter No. 16-20) MODERATOR: Winanda Amilia, M. Pd.T.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Link: https://us02web.zoom.us/j/81670132483?pwd=R2JQMEdXTkhicGRaQ3dGWjZjWUdMZz09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816 7013 2483 dan Passcode: 929684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0175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5 (Presenter No. 21-25) MODERATOR: Dr. Dina Sukma, M. Pd.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Link: https://zoom.us/j/96283455052?pwd=VVBHOFF2Qkg1T1hidXF4bGUwdTRIQT09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962 8345 5052 dan Passcode: 705341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Content Placeholder 4"/>
          <p:cNvGraphicFramePr/>
          <p:nvPr>
            <p:ph idx="1"/>
          </p:nvPr>
        </p:nvGraphicFramePr>
        <p:xfrm>
          <a:off x="3810" y="0"/>
          <a:ext cx="12163425" cy="677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3425"/>
              </a:tblGrid>
              <a:tr h="11887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PENGUMUMAN LINK SESI PARALEL </a:t>
                      </a:r>
                      <a:endParaRPr lang="en-US" sz="2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(SABTU/ 17 OKTOBER 2020) PUKUL 14.30-15.30 WIB/ 02.30-03.30 pm</a:t>
                      </a:r>
                      <a:endParaRPr lang="en-US" sz="2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buNone/>
                      </a:pPr>
                      <a:endParaRPr lang="en-US" sz="24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589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1 (Presenter No. 26-30) MODERATOR: Atika Ulya Akmal, M. Pd.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Link: https://us02web.zoom.us/j/83893387170?pwd=VEozWTB3YnRuUW9EdjhQQmR2VVJQQT0Meeting 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ID: 838 9338 7170 dan Passcode: m1paralel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109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2 (Presenter No. 31-35) MODERATOR: Arisul Mahdi, M. Pd.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 https://us02web.zoom.us/j/84353471577?pwd=M1BJeFhPdHk5THVvNmk1MExYNGVSdz09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843 5347 1577 dan Passcode: m2paralel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058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3 (Presenter No. 36-40) MODERATOR: Dea Stivani S., M. Pd.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Link: https://zoom.us/j/93075071582?pwd=TGhqcElpc0p5dG90RnJSem1lZFAyZz09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930 7507 1582 dan Passcode: m3paralel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058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4 (Presenter No. 41-45) MODERATOR: Winanda Amilia, M. Pd. T.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Link: https://us02web.zoom.us/j/81670132483?pwd=R2JQMEdXTkhicGRaQ3dGWjZjWUdMZz09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816 7013 2483 dan Passcode: 929684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0713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5 (Presenter No. 46-50)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Link: https://zoom.us/j/96283455052?pwd=VVBHOFF2Qkg1T1hidXF4bGUwdTRIQT09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ID: 962 8345 5052 dan Passcode: 705341</a:t>
                      </a:r>
                      <a:endParaRPr 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6673</Words>
  <Application>WPS Presentation</Application>
  <PresentationFormat>Widescreen</PresentationFormat>
  <Paragraphs>110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Times New Roman</vt:lpstr>
      <vt:lpstr>Office Theme</vt:lpstr>
      <vt:lpstr>PowerPoint 演示文稿</vt:lpstr>
      <vt:lpstr>TATA TERTIB UNTUK SELURUH PESERTA WEBINAR</vt:lpstr>
      <vt:lpstr>TATA TERTIB UNTUK SELURUH PESERTA SESI PARALEL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saridewi240584</cp:lastModifiedBy>
  <cp:revision>10</cp:revision>
  <dcterms:created xsi:type="dcterms:W3CDTF">2020-10-14T20:29:44Z</dcterms:created>
  <dcterms:modified xsi:type="dcterms:W3CDTF">2020-10-14T22:08:17Z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